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6" r:id="rId2"/>
  </p:sldIdLst>
  <p:sldSz cx="12192000" cy="6858000"/>
  <p:notesSz cx="6888163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52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59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0186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030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5399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125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220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77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80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99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95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88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25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68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17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15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5EDB5-7033-49B5-9EEE-84A9A5B2891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95B6F7-3111-4F93-9876-E409F0058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82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eantarteautconseil@hotmail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9990" y="83701"/>
            <a:ext cx="9144000" cy="518971"/>
          </a:xfrm>
        </p:spPr>
        <p:txBody>
          <a:bodyPr>
            <a:normAutofit/>
          </a:bodyPr>
          <a:lstStyle/>
          <a:p>
            <a:pPr algn="ctr"/>
            <a:r>
              <a:rPr lang="fr-FR" sz="22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Grande promo sur les rosés : Été 2023</a:t>
            </a:r>
            <a:endParaRPr lang="fr-FR" sz="40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6809" y="1433945"/>
            <a:ext cx="2753591" cy="16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13063" y="541259"/>
            <a:ext cx="9455728" cy="625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IGP Pays d’Oc « Rural par Nature » 2020	  	 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5,00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€	</a:t>
            </a:r>
            <a:r>
              <a:rPr lang="fr-F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stock 26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IGP Pays d’Oc  DA « Pastel de rosé »	2020		 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5,00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fr-F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stock 85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IGP Pays d’Oc Cinsault « Moustaches » 2022 Pierre Dupond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sz="1200" strike="sngStrike" dirty="0">
                <a:latin typeface="Arial" panose="020B0604020202020204" pitchFamily="34" charset="0"/>
                <a:cs typeface="Arial" panose="020B0604020202020204" pitchFamily="34" charset="0"/>
              </a:rPr>
              <a:t>6,10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€	 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5,60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€	</a:t>
            </a:r>
            <a:r>
              <a:rPr lang="fr-F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NOUVEAU 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IGP Pays d’Oc Arrogant Frog « Tutti Frutti » 2021/22	  </a:t>
            </a:r>
            <a:r>
              <a:rPr lang="fr-FR" sz="1200" strike="sngStrike" dirty="0">
                <a:latin typeface="Arial" panose="020B0604020202020204" pitchFamily="34" charset="0"/>
                <a:cs typeface="Arial" panose="020B0604020202020204" pitchFamily="34" charset="0"/>
              </a:rPr>
              <a:t>6,20€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5,90€</a:t>
            </a: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AOP Saint </a:t>
            </a:r>
            <a:r>
              <a:rPr lang="fr-FR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Chinian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Clos La Rivière 2022		  </a:t>
            </a:r>
            <a:r>
              <a:rPr lang="fr-FR" sz="12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6,50€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5,90€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IGP Gascogne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« Harmonie » Château Pellehaut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2021/22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sz="12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6,60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6,40€</a:t>
            </a:r>
          </a:p>
          <a:p>
            <a:pPr>
              <a:lnSpc>
                <a:spcPct val="150000"/>
              </a:lnSpc>
            </a:pP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IGP Côtes de Thongue Domaine </a:t>
            </a:r>
            <a:r>
              <a:rPr lang="fr-F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Deshenrys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 2022		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200" strike="sngStrike" dirty="0">
                <a:latin typeface="Arial" panose="020B0604020202020204" pitchFamily="34" charset="0"/>
                <a:cs typeface="Arial" panose="020B0604020202020204" pitchFamily="34" charset="0"/>
              </a:rPr>
              <a:t>7,30€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6,50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IGP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Pays d’Oc « Marcel » Paul Mas 2021/22	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	 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7,50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	  7,00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IGP Pays d’Oc « Marcel » Paul Mas 2022   Magnum 150cls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fr-FR" sz="1200" strike="sngStrike" dirty="0">
                <a:latin typeface="Arial" panose="020B0604020202020204" pitchFamily="34" charset="0"/>
                <a:cs typeface="Arial" panose="020B0604020202020204" pitchFamily="34" charset="0"/>
              </a:rPr>
              <a:t>15,90€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14,90€ 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fr-F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NOUVEAU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F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IGP Pays d’Oc « Le Chat Pitre »Clos Amandaie 2020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sz="12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8,30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€	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7,50€	</a:t>
            </a:r>
            <a:r>
              <a:rPr lang="fr-F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stock 48</a:t>
            </a:r>
            <a:endParaRPr lang="fr-F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AOP Languedoc «Jardin des Roses » Paul Mas 2021/22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sz="12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9,80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€	 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9,20€	</a:t>
            </a:r>
          </a:p>
          <a:p>
            <a:pPr>
              <a:lnSpc>
                <a:spcPct val="150000"/>
              </a:lnSpc>
            </a:pPr>
            <a:r>
              <a:rPr lang="fr-FR" sz="1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24 cols achetés sur le Jardin des Roses et (où) le Marcel  = 1 </a:t>
            </a:r>
            <a:r>
              <a:rPr lang="fr-FR" sz="1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blle</a:t>
            </a:r>
            <a:r>
              <a:rPr lang="fr-FR" sz="1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50cls Huile d’Olive Mas des Tannes Paul Mas offerte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16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Et pour ceux qui ne sont pas « rosés »</a:t>
            </a: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VDF Gamay-Syrah rouge « Moustaches </a:t>
            </a:r>
            <a:r>
              <a:rPr lang="fr-FR" sz="1200" b="1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fr-FR" sz="1200" b="1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Pierre Dupond	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FR" sz="12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6,90€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6,30€	</a:t>
            </a:r>
            <a:r>
              <a:rPr lang="fr-F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NOUVEAU</a:t>
            </a: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IGP Côtes de Thongue Domaine </a:t>
            </a:r>
            <a:r>
              <a:rPr lang="fr-FR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Deshenrys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rouge 2022	   </a:t>
            </a:r>
            <a:r>
              <a:rPr lang="fr-FR" sz="12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7,30€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6,50€ </a:t>
            </a:r>
          </a:p>
          <a:p>
            <a:pPr>
              <a:lnSpc>
                <a:spcPct val="150000"/>
              </a:lnSpc>
            </a:pPr>
            <a:endParaRPr lang="fr-FR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IGP Pays d’Oc Chardonnay « Moustaches »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Pierre Dupond  </a:t>
            </a:r>
            <a:r>
              <a:rPr lang="fr-FR" sz="12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6,90€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6,30€	</a:t>
            </a:r>
            <a:r>
              <a:rPr lang="fr-F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NOUVEAU</a:t>
            </a:r>
            <a:endParaRPr lang="fr-F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IGP Côtes de Thongue Domaine </a:t>
            </a:r>
            <a:r>
              <a:rPr lang="fr-F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Deshenrys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blanc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2022	   </a:t>
            </a:r>
            <a:r>
              <a:rPr lang="fr-FR" sz="1200" strike="sngStrike" dirty="0">
                <a:latin typeface="Arial" panose="020B0604020202020204" pitchFamily="34" charset="0"/>
                <a:cs typeface="Arial" panose="020B0604020202020204" pitchFamily="34" charset="0"/>
              </a:rPr>
              <a:t>7,30€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6,50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</a:p>
          <a:p>
            <a:pPr algn="ctr">
              <a:lnSpc>
                <a:spcPct val="150000"/>
              </a:lnSpc>
            </a:pPr>
            <a:r>
              <a:rPr lang="fr-FR" sz="1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Commande minimum 12 bouteilles panachage possible sur l’ensemble de la gamme</a:t>
            </a:r>
          </a:p>
          <a:p>
            <a:pPr algn="ctr">
              <a:lnSpc>
                <a:spcPct val="150000"/>
              </a:lnSpc>
            </a:pPr>
            <a:r>
              <a:rPr lang="fr-FR" sz="12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la limite des stocks disponibles . A consommer avec modération, l’abus d’alcool est dangereux pour la santé</a:t>
            </a:r>
          </a:p>
          <a:p>
            <a:pPr algn="ctr">
              <a:lnSpc>
                <a:spcPct val="150000"/>
              </a:lnSpc>
            </a:pPr>
            <a:endParaRPr lang="fr-FR" sz="12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fr-FR" sz="12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6809" y="6122616"/>
            <a:ext cx="113468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Jean TARTEAUT  Dégustations, Vins plaisirs  3 La Bosse Beaulieu 79140 CIRIERES   Tél 06.11.30.23.07  mail : </a:t>
            </a:r>
            <a:r>
              <a:rPr lang="fr-FR" sz="10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jeantarteautconseil@hotmail.fr</a:t>
            </a:r>
            <a:r>
              <a:rPr 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site : www.degustations-vinsplaisirs.com</a:t>
            </a:r>
          </a:p>
          <a:p>
            <a:pPr algn="ctr">
              <a:lnSpc>
                <a:spcPct val="150000"/>
              </a:lnSpc>
            </a:pPr>
            <a:r>
              <a:rPr 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SIRET 41487096400031  -  TVA FR 84 414 870 964</a:t>
            </a:r>
            <a:endParaRPr lang="fr-F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4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632</TotalTime>
  <Words>41</Words>
  <Application>Microsoft Office PowerPoint</Application>
  <PresentationFormat>Grand écran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Trebuchet MS</vt:lpstr>
      <vt:lpstr>Wingdings 3</vt:lpstr>
      <vt:lpstr>Facette</vt:lpstr>
      <vt:lpstr>Grande promo sur les rosés : Été 2023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Grande promo sur les rosés</dc:title>
  <dc:creator>Utilisateur</dc:creator>
  <cp:lastModifiedBy>Compte Microsoft</cp:lastModifiedBy>
  <cp:revision>52</cp:revision>
  <cp:lastPrinted>2023-05-05T08:14:08Z</cp:lastPrinted>
  <dcterms:created xsi:type="dcterms:W3CDTF">2021-02-27T16:18:14Z</dcterms:created>
  <dcterms:modified xsi:type="dcterms:W3CDTF">2023-05-06T16:56:02Z</dcterms:modified>
</cp:coreProperties>
</file>